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9" r:id="rId4"/>
    <p:sldId id="280" r:id="rId5"/>
    <p:sldId id="281" r:id="rId6"/>
    <p:sldId id="28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00"/>
    <a:srgbClr val="C40062"/>
    <a:srgbClr val="FE007F"/>
    <a:srgbClr val="004D86"/>
    <a:srgbClr val="003300"/>
    <a:srgbClr val="FF3399"/>
    <a:srgbClr val="040E08"/>
    <a:srgbClr val="B92D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5596" autoAdjust="0"/>
  </p:normalViewPr>
  <p:slideViewPr>
    <p:cSldViewPr>
      <p:cViewPr varScale="1">
        <p:scale>
          <a:sx n="70" d="100"/>
          <a:sy n="70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9AF6885-4E6C-444E-AD62-0F825F520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DAE63C-E0B2-4AD8-8CD9-5B78A3B6DBAF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8F32A96-D78F-42DC-B40B-97AFBF7F899B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90110A-22B0-4D2E-A28A-21F3CE3A2CB2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0454744-AA42-4FF4-89CC-DFD584795795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4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B0FDBC1-E51A-49C1-8EED-8F97A1F92680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0A16F6-AAFA-4D72-B15C-DDAAE1EBCE5E}" type="slidenum">
              <a:rPr lang="en-US" smtClean="0">
                <a:solidFill>
                  <a:srgbClr val="000000"/>
                </a:solidFill>
                <a:latin typeface="Arial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105400"/>
            <a:ext cx="77724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791200"/>
            <a:ext cx="77724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115050" y="1036638"/>
            <a:ext cx="1962150" cy="5516562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228600" y="1036638"/>
            <a:ext cx="5734050" cy="5516562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1219200" y="2057400"/>
            <a:ext cx="335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352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036638"/>
            <a:ext cx="75438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57400"/>
            <a:ext cx="6858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4724400"/>
            <a:ext cx="7772400" cy="704850"/>
          </a:xfrm>
        </p:spPr>
        <p:txBody>
          <a:bodyPr/>
          <a:lstStyle/>
          <a:p>
            <a:r>
              <a:rPr lang="en-US" sz="4800" b="1" smtClean="0">
                <a:latin typeface="Arial" charset="0"/>
                <a:cs typeface="Arial" charset="0"/>
              </a:rPr>
              <a:t>Mẫu Slide </a:t>
            </a:r>
            <a:r>
              <a:rPr lang="en-US" sz="4800" b="1" smtClean="0">
                <a:latin typeface="Arial" charset="0"/>
                <a:cs typeface="Arial" charset="0"/>
              </a:rPr>
              <a:t>Đẹp</a:t>
            </a:r>
            <a:endParaRPr lang="ru-RU" sz="4800" b="1" smtClean="0">
              <a:latin typeface="Arial" charset="0"/>
              <a:cs typeface="Arial" charset="0"/>
            </a:endParaRP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611813"/>
            <a:ext cx="7772400" cy="685800"/>
          </a:xfrm>
        </p:spPr>
        <p:txBody>
          <a:bodyPr/>
          <a:lstStyle/>
          <a:p>
            <a:r>
              <a:rPr lang="en-US" sz="2800" b="1" i="1" smtClean="0">
                <a:latin typeface="Verdana" pitchFamily="34" charset="0"/>
              </a:rPr>
              <a:t>"Điền chủ đề tại đây"</a:t>
            </a:r>
            <a:endParaRPr lang="ru-RU" sz="2800" b="1" i="1" smtClean="0">
              <a:latin typeface="Verdana" pitchFamily="34" charset="0"/>
            </a:endParaRPr>
          </a:p>
        </p:txBody>
      </p:sp>
      <p:sp>
        <p:nvSpPr>
          <p:cNvPr id="2" name="Hình Bầu dục 1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>
          <a:xfrm>
            <a:off x="214313" y="968375"/>
            <a:ext cx="7543800" cy="715963"/>
          </a:xfrm>
        </p:spPr>
        <p:txBody>
          <a:bodyPr/>
          <a:lstStyle/>
          <a:p>
            <a:r>
              <a:rPr lang="en-US" sz="3200" b="1" i="1" smtClean="0">
                <a:latin typeface="Arial" charset="0"/>
                <a:cs typeface="Arial" charset="0"/>
              </a:rPr>
              <a:t>Sơ đồ minh họa</a:t>
            </a:r>
            <a:endParaRPr lang="ru-RU" sz="3200" b="1" i="1" smtClean="0">
              <a:latin typeface="Arial" charset="0"/>
              <a:cs typeface="Arial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062038" y="1773238"/>
            <a:ext cx="6932612" cy="4424362"/>
            <a:chOff x="624" y="805"/>
            <a:chExt cx="4416" cy="3032"/>
          </a:xfrm>
        </p:grpSpPr>
        <p:sp>
          <p:nvSpPr>
            <p:cNvPr id="25" name="AutoShape 4"/>
            <p:cNvSpPr>
              <a:spLocks noChangeArrowheads="1"/>
            </p:cNvSpPr>
            <p:nvPr/>
          </p:nvSpPr>
          <p:spPr bwMode="gray">
            <a:xfrm>
              <a:off x="2304" y="2496"/>
              <a:ext cx="1057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6" name="AutoShape 5"/>
            <p:cNvSpPr>
              <a:spLocks noChangeArrowheads="1"/>
            </p:cNvSpPr>
            <p:nvPr/>
          </p:nvSpPr>
          <p:spPr bwMode="gray">
            <a:xfrm>
              <a:off x="2304" y="2161"/>
              <a:ext cx="1057" cy="383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7" name="AutoShape 6"/>
            <p:cNvSpPr>
              <a:spLocks noChangeArrowheads="1"/>
            </p:cNvSpPr>
            <p:nvPr/>
          </p:nvSpPr>
          <p:spPr bwMode="gray">
            <a:xfrm>
              <a:off x="2304" y="1824"/>
              <a:ext cx="1057" cy="384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AAC856">
                    <a:gamma/>
                    <a:shade val="46275"/>
                    <a:invGamma/>
                  </a:srgbClr>
                </a:gs>
                <a:gs pos="50000">
                  <a:srgbClr val="AAC856"/>
                </a:gs>
                <a:gs pos="100000">
                  <a:srgbClr val="AAC856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gray">
            <a:xfrm>
              <a:off x="2640" y="1969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gray">
            <a:xfrm>
              <a:off x="2640" y="2305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30" name="Text Box 9"/>
            <p:cNvSpPr txBox="1">
              <a:spLocks noChangeArrowheads="1"/>
            </p:cNvSpPr>
            <p:nvPr/>
          </p:nvSpPr>
          <p:spPr bwMode="gray">
            <a:xfrm>
              <a:off x="2640" y="2641"/>
              <a:ext cx="40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  <p:sp>
          <p:nvSpPr>
            <p:cNvPr id="31" name="AutoShape 10"/>
            <p:cNvSpPr>
              <a:spLocks noChangeArrowheads="1"/>
            </p:cNvSpPr>
            <p:nvPr/>
          </p:nvSpPr>
          <p:spPr bwMode="gray">
            <a:xfrm>
              <a:off x="1872" y="1680"/>
              <a:ext cx="397" cy="1297"/>
            </a:xfrm>
            <a:prstGeom prst="leftArrow">
              <a:avLst>
                <a:gd name="adj1" fmla="val 65583"/>
                <a:gd name="adj2" fmla="val 65181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shade val="46275"/>
                    <a:invGamma/>
                    <a:alpha val="12000"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2" name="AutoShape 11"/>
            <p:cNvSpPr>
              <a:spLocks noChangeArrowheads="1"/>
            </p:cNvSpPr>
            <p:nvPr/>
          </p:nvSpPr>
          <p:spPr bwMode="auto">
            <a:xfrm>
              <a:off x="624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34" name="AutoShape 13"/>
            <p:cNvSpPr>
              <a:spLocks noChangeArrowheads="1"/>
            </p:cNvSpPr>
            <p:nvPr/>
          </p:nvSpPr>
          <p:spPr bwMode="auto">
            <a:xfrm>
              <a:off x="3888" y="1344"/>
              <a:ext cx="1152" cy="196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Verdana" pitchFamily="34" charset="0"/>
                <a:cs typeface="+mn-cs"/>
              </a:endParaRPr>
            </a:p>
          </p:txBody>
        </p:sp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3936" y="1625"/>
              <a:ext cx="1057" cy="1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chemeClr val="bg1"/>
                  </a:solidFill>
                  <a:latin typeface="Verdana" pitchFamily="34" charset="0"/>
                  <a:cs typeface="+mn-cs"/>
                </a:rPr>
                <a:t>Điền ý chính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1D3A"/>
                </a:solidFill>
                <a:latin typeface="Verdana" pitchFamily="34" charset="0"/>
                <a:cs typeface="+mn-cs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5</a:t>
              </a:r>
            </a:p>
          </p:txBody>
        </p:sp>
        <p:sp>
          <p:nvSpPr>
            <p:cNvPr id="36" name="AutoShape 15"/>
            <p:cNvSpPr>
              <a:spLocks noChangeArrowheads="1"/>
            </p:cNvSpPr>
            <p:nvPr/>
          </p:nvSpPr>
          <p:spPr bwMode="gray">
            <a:xfrm>
              <a:off x="3375" y="1680"/>
              <a:ext cx="418" cy="1297"/>
            </a:xfrm>
            <a:prstGeom prst="rightArrow">
              <a:avLst>
                <a:gd name="adj1" fmla="val 67750"/>
                <a:gd name="adj2" fmla="val 66167"/>
              </a:avLst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  <a:alpha val="12000"/>
                  </a:srgbClr>
                </a:gs>
                <a:gs pos="100000">
                  <a:srgbClr val="C0C0C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7" name="AutoShape 16"/>
            <p:cNvSpPr>
              <a:spLocks noChangeArrowheads="1"/>
            </p:cNvSpPr>
            <p:nvPr/>
          </p:nvSpPr>
          <p:spPr bwMode="gray">
            <a:xfrm>
              <a:off x="1824" y="805"/>
              <a:ext cx="1919" cy="546"/>
            </a:xfrm>
            <a:prstGeom prst="can">
              <a:avLst>
                <a:gd name="adj" fmla="val 27866"/>
              </a:avLst>
            </a:prstGeom>
            <a:gradFill rotWithShape="1">
              <a:gsLst>
                <a:gs pos="0">
                  <a:srgbClr val="E5730B">
                    <a:gamma/>
                    <a:shade val="46275"/>
                    <a:invGamma/>
                  </a:srgbClr>
                </a:gs>
                <a:gs pos="50000">
                  <a:srgbClr val="E5730B"/>
                </a:gs>
                <a:gs pos="100000">
                  <a:srgbClr val="E5730B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8" name="AutoShape 17"/>
            <p:cNvSpPr>
              <a:spLocks noChangeArrowheads="1"/>
            </p:cNvSpPr>
            <p:nvPr/>
          </p:nvSpPr>
          <p:spPr bwMode="gray">
            <a:xfrm>
              <a:off x="2283" y="1440"/>
              <a:ext cx="1103" cy="336"/>
            </a:xfrm>
            <a:prstGeom prst="upArrow">
              <a:avLst>
                <a:gd name="adj1" fmla="val 68380"/>
                <a:gd name="adj2" fmla="val 70833"/>
              </a:avLst>
            </a:prstGeom>
            <a:gradFill rotWithShape="1">
              <a:gsLst>
                <a:gs pos="0">
                  <a:srgbClr val="C0C0C0"/>
                </a:gs>
                <a:gs pos="100000">
                  <a:srgbClr val="C0C0C0">
                    <a:gamma/>
                    <a:tint val="63529"/>
                    <a:invGamma/>
                    <a:alpha val="12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39" name="Text Box 18"/>
            <p:cNvSpPr txBox="1">
              <a:spLocks noChangeArrowheads="1"/>
            </p:cNvSpPr>
            <p:nvPr/>
          </p:nvSpPr>
          <p:spPr bwMode="gray">
            <a:xfrm>
              <a:off x="2460" y="1027"/>
              <a:ext cx="73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Điền chữ</a:t>
              </a:r>
            </a:p>
          </p:txBody>
        </p:sp>
        <p:sp>
          <p:nvSpPr>
            <p:cNvPr id="40" name="AutoShape 19"/>
            <p:cNvSpPr>
              <a:spLocks noChangeArrowheads="1"/>
            </p:cNvSpPr>
            <p:nvPr/>
          </p:nvSpPr>
          <p:spPr bwMode="gray">
            <a:xfrm>
              <a:off x="1872" y="3312"/>
              <a:ext cx="1920" cy="525"/>
            </a:xfrm>
            <a:prstGeom prst="can">
              <a:avLst>
                <a:gd name="adj" fmla="val 32032"/>
              </a:avLst>
            </a:prstGeom>
            <a:gradFill rotWithShape="1">
              <a:gsLst>
                <a:gs pos="0">
                  <a:srgbClr val="1A72D2">
                    <a:gamma/>
                    <a:shade val="46275"/>
                    <a:invGamma/>
                  </a:srgbClr>
                </a:gs>
                <a:gs pos="5000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2" name="AutoShape 21"/>
            <p:cNvSpPr>
              <a:spLocks noChangeArrowheads="1"/>
            </p:cNvSpPr>
            <p:nvPr/>
          </p:nvSpPr>
          <p:spPr bwMode="gray">
            <a:xfrm>
              <a:off x="2269" y="2928"/>
              <a:ext cx="1105" cy="332"/>
            </a:xfrm>
            <a:prstGeom prst="downArrow">
              <a:avLst>
                <a:gd name="adj1" fmla="val 67093"/>
                <a:gd name="adj2" fmla="val 64051"/>
              </a:avLst>
            </a:prstGeom>
            <a:gradFill rotWithShape="1">
              <a:gsLst>
                <a:gs pos="0">
                  <a:srgbClr val="C0C0C0">
                    <a:gamma/>
                    <a:tint val="63529"/>
                    <a:invGamma/>
                    <a:alpha val="12000"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43" name="Text Box 18"/>
            <p:cNvSpPr txBox="1">
              <a:spLocks noChangeArrowheads="1"/>
            </p:cNvSpPr>
            <p:nvPr/>
          </p:nvSpPr>
          <p:spPr bwMode="gray">
            <a:xfrm>
              <a:off x="2460" y="3530"/>
              <a:ext cx="730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rgbClr val="FFFFFF"/>
                  </a:solidFill>
                  <a:latin typeface="Arial" pitchFamily="34" charset="0"/>
                  <a:cs typeface="+mn-cs"/>
                </a:rPr>
                <a:t>Điền chữ</a:t>
              </a:r>
            </a:p>
          </p:txBody>
        </p:sp>
        <p:sp>
          <p:nvSpPr>
            <p:cNvPr id="44" name="Text Box 14"/>
            <p:cNvSpPr txBox="1">
              <a:spLocks noChangeArrowheads="1"/>
            </p:cNvSpPr>
            <p:nvPr/>
          </p:nvSpPr>
          <p:spPr bwMode="auto">
            <a:xfrm>
              <a:off x="672" y="1625"/>
              <a:ext cx="1057" cy="1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tx2"/>
                      </a:gs>
                      <a:gs pos="100000">
                        <a:schemeClr val="tx2">
                          <a:gamma/>
                          <a:tint val="48627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1" kern="0">
                  <a:solidFill>
                    <a:schemeClr val="bg1"/>
                  </a:solidFill>
                  <a:latin typeface="Verdana" pitchFamily="34" charset="0"/>
                  <a:cs typeface="+mn-cs"/>
                </a:rPr>
                <a:t>Điền ý chính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1D3A"/>
                </a:solidFill>
                <a:latin typeface="Verdana" pitchFamily="34" charset="0"/>
                <a:cs typeface="+mn-cs"/>
              </a:endParaRP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1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2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3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4</a:t>
              </a:r>
            </a:p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buSzPct val="60000"/>
                <a:buFontTx/>
                <a:buChar char="•"/>
                <a:defRPr/>
              </a:pPr>
              <a:r>
                <a:rPr lang="en-US" sz="1400" i="1" kern="0">
                  <a:solidFill>
                    <a:srgbClr val="001D3A"/>
                  </a:solidFill>
                  <a:latin typeface="Verdana" pitchFamily="34" charset="0"/>
                  <a:cs typeface="+mn-cs"/>
                </a:rPr>
                <a:t>Ý phụ 5</a:t>
              </a:r>
            </a:p>
          </p:txBody>
        </p:sp>
      </p:grpSp>
      <p:sp>
        <p:nvSpPr>
          <p:cNvPr id="50" name="Hình Bầu dục 49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228600"/>
            <a:ext cx="3914775" cy="715963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Group 3"/>
          <p:cNvGrpSpPr>
            <a:grpSpLocks/>
          </p:cNvGrpSpPr>
          <p:nvPr/>
        </p:nvGrpSpPr>
        <p:grpSpPr bwMode="auto">
          <a:xfrm>
            <a:off x="4291230" y="1336344"/>
            <a:ext cx="2362200" cy="2438400"/>
            <a:chOff x="4071" y="1584"/>
            <a:chExt cx="1092" cy="109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26" name="Oval 4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tint val="0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7" name="Oval 5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alpha val="32001"/>
                  </a:srgbClr>
                </a:gs>
                <a:gs pos="100000">
                  <a:srgbClr val="D8755A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8" name="Oval 6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54118"/>
                    <a:invGamma/>
                  </a:srgbClr>
                </a:gs>
                <a:gs pos="50000">
                  <a:srgbClr val="D8755A"/>
                </a:gs>
                <a:gs pos="100000">
                  <a:srgbClr val="D8755A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29" name="Oval 7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adFill rotWithShape="1">
              <a:gsLst>
                <a:gs pos="0">
                  <a:srgbClr val="D8755A">
                    <a:gamma/>
                    <a:shade val="63529"/>
                    <a:invGamma/>
                  </a:srgbClr>
                </a:gs>
                <a:gs pos="100000">
                  <a:srgbClr val="D8755A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30" name="Oval 8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131" name="Group 9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</p:grpSpPr>
          <p:sp>
            <p:nvSpPr>
              <p:cNvPr id="132" name="Oval 1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3" name="Oval 1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4" name="Oval 1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35" name="Oval 1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</p:grpSp>
      </p:grpSp>
      <p:grpSp>
        <p:nvGrpSpPr>
          <p:cNvPr id="5124" name="Group 14"/>
          <p:cNvGrpSpPr>
            <a:grpSpLocks/>
          </p:cNvGrpSpPr>
          <p:nvPr/>
        </p:nvGrpSpPr>
        <p:grpSpPr bwMode="auto">
          <a:xfrm>
            <a:off x="3681413" y="2403475"/>
            <a:ext cx="3581400" cy="1828800"/>
            <a:chOff x="1680" y="1824"/>
            <a:chExt cx="2256" cy="1152"/>
          </a:xfrm>
        </p:grpSpPr>
        <p:sp>
          <p:nvSpPr>
            <p:cNvPr id="5136" name="AutoShape 15"/>
            <p:cNvSpPr>
              <a:spLocks noChangeArrowheads="1"/>
            </p:cNvSpPr>
            <p:nvPr/>
          </p:nvSpPr>
          <p:spPr bwMode="gray">
            <a:xfrm rot="10800000">
              <a:off x="3552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AutoShape 16"/>
            <p:cNvSpPr>
              <a:spLocks noChangeArrowheads="1"/>
            </p:cNvSpPr>
            <p:nvPr/>
          </p:nvSpPr>
          <p:spPr bwMode="gray">
            <a:xfrm rot="-3685140">
              <a:off x="2112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8" name="AutoShape 17"/>
            <p:cNvSpPr>
              <a:spLocks noChangeArrowheads="1"/>
            </p:cNvSpPr>
            <p:nvPr/>
          </p:nvSpPr>
          <p:spPr bwMode="gray">
            <a:xfrm>
              <a:off x="1680" y="1824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AutoShape 18"/>
            <p:cNvSpPr>
              <a:spLocks noChangeArrowheads="1"/>
            </p:cNvSpPr>
            <p:nvPr/>
          </p:nvSpPr>
          <p:spPr bwMode="gray">
            <a:xfrm rot="-7784550">
              <a:off x="3120" y="2640"/>
              <a:ext cx="384" cy="288"/>
            </a:xfrm>
            <a:prstGeom prst="leftArrow">
              <a:avLst>
                <a:gd name="adj1" fmla="val 31250"/>
                <a:gd name="adj2" fmla="val 71531"/>
              </a:avLst>
            </a:prstGeom>
            <a:gradFill rotWithShape="1">
              <a:gsLst>
                <a:gs pos="0">
                  <a:srgbClr val="666699"/>
                </a:gs>
                <a:gs pos="100000">
                  <a:srgbClr val="BEBED4"/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5" name="Text Box 19"/>
          <p:cNvSpPr txBox="1">
            <a:spLocks noChangeArrowheads="1"/>
          </p:cNvSpPr>
          <p:nvPr/>
        </p:nvSpPr>
        <p:spPr bwMode="gray">
          <a:xfrm>
            <a:off x="4792663" y="2174875"/>
            <a:ext cx="1346200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b="1">
                <a:solidFill>
                  <a:srgbClr val="A40000"/>
                </a:solidFill>
              </a:rPr>
              <a:t>Điền</a:t>
            </a:r>
          </a:p>
          <a:p>
            <a:pPr algn="ctr" eaLnBrk="0" hangingPunct="0"/>
            <a:r>
              <a:rPr lang="en-US" b="1">
                <a:solidFill>
                  <a:srgbClr val="A40000"/>
                </a:solidFill>
              </a:rPr>
              <a:t> tiêu đề </a:t>
            </a:r>
          </a:p>
        </p:txBody>
      </p:sp>
      <p:grpSp>
        <p:nvGrpSpPr>
          <p:cNvPr id="75" name="Group 20"/>
          <p:cNvGrpSpPr>
            <a:grpSpLocks/>
          </p:cNvGrpSpPr>
          <p:nvPr/>
        </p:nvGrpSpPr>
        <p:grpSpPr bwMode="auto">
          <a:xfrm>
            <a:off x="7423368" y="1945944"/>
            <a:ext cx="1439862" cy="1439863"/>
            <a:chOff x="2789" y="1625"/>
            <a:chExt cx="907" cy="907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12" name="Oval 21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tint val="0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3" name="Oval 22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83A6A7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4" name="Oval 23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54118"/>
                    <a:invGamma/>
                  </a:srgbClr>
                </a:gs>
                <a:gs pos="50000">
                  <a:srgbClr val="83A6A7"/>
                </a:gs>
                <a:gs pos="100000">
                  <a:srgbClr val="83A6A7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5" name="Oval 24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gamma/>
                    <a:shade val="63529"/>
                    <a:invGamma/>
                  </a:srgbClr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6" name="Oval 25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117" name="Group 26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118" name="Oval 2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19" name="Oval 2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20" name="Oval 2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21" name="Oval 3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</p:grpSp>
      </p:grpSp>
      <p:sp>
        <p:nvSpPr>
          <p:cNvPr id="76" name="Text Box 31"/>
          <p:cNvSpPr txBox="1">
            <a:spLocks noChangeArrowheads="1"/>
          </p:cNvSpPr>
          <p:nvPr/>
        </p:nvSpPr>
        <p:spPr bwMode="gray">
          <a:xfrm>
            <a:off x="7775575" y="2479675"/>
            <a:ext cx="7127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>
                    <a:lumMod val="75000"/>
                  </a:schemeClr>
                </a:solidFill>
                <a:latin typeface="Arial" pitchFamily="34" charset="0"/>
                <a:cs typeface="+mn-cs"/>
              </a:rPr>
              <a:t>Chữ</a:t>
            </a:r>
          </a:p>
        </p:txBody>
      </p:sp>
      <p:grpSp>
        <p:nvGrpSpPr>
          <p:cNvPr id="77" name="Group 32"/>
          <p:cNvGrpSpPr>
            <a:grpSpLocks/>
          </p:cNvGrpSpPr>
          <p:nvPr/>
        </p:nvGrpSpPr>
        <p:grpSpPr bwMode="auto">
          <a:xfrm>
            <a:off x="6043830" y="4155744"/>
            <a:ext cx="1444625" cy="1524000"/>
            <a:chOff x="864" y="1680"/>
            <a:chExt cx="910" cy="960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102" name="Oval 33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tint val="0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3" name="Oval 34"/>
            <p:cNvSpPr>
              <a:spLocks noChangeArrowheads="1"/>
            </p:cNvSpPr>
            <p:nvPr/>
          </p:nvSpPr>
          <p:spPr bwMode="gray">
            <a:xfrm>
              <a:off x="864" y="1680"/>
              <a:ext cx="910" cy="960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alpha val="32001"/>
                  </a:srgbClr>
                </a:gs>
                <a:gs pos="100000">
                  <a:srgbClr val="FF6699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4" name="Oval 35"/>
            <p:cNvSpPr>
              <a:spLocks noChangeArrowheads="1"/>
            </p:cNvSpPr>
            <p:nvPr/>
          </p:nvSpPr>
          <p:spPr bwMode="gray">
            <a:xfrm>
              <a:off x="923" y="1742"/>
              <a:ext cx="792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54118"/>
                    <a:invGamma/>
                  </a:srgbClr>
                </a:gs>
                <a:gs pos="50000">
                  <a:srgbClr val="FF6699"/>
                </a:gs>
                <a:gs pos="100000">
                  <a:srgbClr val="FF6699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5" name="Oval 36"/>
            <p:cNvSpPr>
              <a:spLocks noChangeArrowheads="1"/>
            </p:cNvSpPr>
            <p:nvPr/>
          </p:nvSpPr>
          <p:spPr bwMode="gray">
            <a:xfrm>
              <a:off x="912" y="1728"/>
              <a:ext cx="791" cy="836"/>
            </a:xfrm>
            <a:prstGeom prst="ellipse">
              <a:avLst/>
            </a:prstGeom>
            <a:gradFill rotWithShape="1">
              <a:gsLst>
                <a:gs pos="0">
                  <a:srgbClr val="FF6699">
                    <a:gamma/>
                    <a:shade val="63529"/>
                    <a:invGamma/>
                  </a:srgbClr>
                </a:gs>
                <a:gs pos="100000">
                  <a:srgbClr val="FF6699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6" name="Oval 37"/>
            <p:cNvSpPr>
              <a:spLocks noChangeArrowheads="1"/>
            </p:cNvSpPr>
            <p:nvPr/>
          </p:nvSpPr>
          <p:spPr bwMode="gray">
            <a:xfrm>
              <a:off x="966" y="1785"/>
              <a:ext cx="712" cy="75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7" name="Oval 38"/>
            <p:cNvSpPr>
              <a:spLocks noChangeArrowheads="1"/>
            </p:cNvSpPr>
            <p:nvPr/>
          </p:nvSpPr>
          <p:spPr bwMode="gray">
            <a:xfrm>
              <a:off x="960" y="1776"/>
              <a:ext cx="689" cy="727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8" name="Oval 39"/>
            <p:cNvSpPr>
              <a:spLocks noChangeArrowheads="1"/>
            </p:cNvSpPr>
            <p:nvPr/>
          </p:nvSpPr>
          <p:spPr bwMode="gray">
            <a:xfrm>
              <a:off x="986" y="1801"/>
              <a:ext cx="673" cy="709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9" name="Oval 40"/>
            <p:cNvSpPr>
              <a:spLocks noChangeArrowheads="1"/>
            </p:cNvSpPr>
            <p:nvPr/>
          </p:nvSpPr>
          <p:spPr bwMode="gray">
            <a:xfrm>
              <a:off x="994" y="1808"/>
              <a:ext cx="640" cy="66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0" name="Oval 41"/>
            <p:cNvSpPr>
              <a:spLocks noChangeArrowheads="1"/>
            </p:cNvSpPr>
            <p:nvPr/>
          </p:nvSpPr>
          <p:spPr bwMode="gray">
            <a:xfrm>
              <a:off x="1031" y="1827"/>
              <a:ext cx="569" cy="538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11" name="Text Box 42"/>
            <p:cNvSpPr txBox="1">
              <a:spLocks noChangeArrowheads="1"/>
            </p:cNvSpPr>
            <p:nvPr/>
          </p:nvSpPr>
          <p:spPr bwMode="gray">
            <a:xfrm>
              <a:off x="1100" y="2054"/>
              <a:ext cx="45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C40062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grpSp>
        <p:nvGrpSpPr>
          <p:cNvPr id="78" name="Group 43"/>
          <p:cNvGrpSpPr>
            <a:grpSpLocks/>
          </p:cNvGrpSpPr>
          <p:nvPr/>
        </p:nvGrpSpPr>
        <p:grpSpPr bwMode="auto">
          <a:xfrm>
            <a:off x="2081430" y="1945944"/>
            <a:ext cx="1446213" cy="1524000"/>
            <a:chOff x="884" y="2523"/>
            <a:chExt cx="862" cy="862"/>
          </a:xfrm>
          <a:effectLst>
            <a:reflection blurRad="6350" stA="52000" endA="300" endPos="35000" dir="5400000" sy="-100000" algn="bl" rotWithShape="0"/>
          </a:effectLst>
        </p:grpSpPr>
        <p:sp>
          <p:nvSpPr>
            <p:cNvPr id="93" name="Oval 44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tint val="0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tint val="0"/>
                    <a:invGamma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4" name="Oval 45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alpha val="32001"/>
                  </a:srgbClr>
                </a:gs>
                <a:gs pos="100000">
                  <a:srgbClr val="00CC66">
                    <a:gamma/>
                    <a:shade val="0"/>
                    <a:invGamma/>
                    <a:alpha val="89999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5" name="Oval 46"/>
            <p:cNvSpPr>
              <a:spLocks noChangeArrowheads="1"/>
            </p:cNvSpPr>
            <p:nvPr/>
          </p:nvSpPr>
          <p:spPr bwMode="gray">
            <a:xfrm>
              <a:off x="940" y="2579"/>
              <a:ext cx="750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54118"/>
                    <a:invGamma/>
                  </a:srgbClr>
                </a:gs>
                <a:gs pos="50000">
                  <a:srgbClr val="00CC66"/>
                </a:gs>
                <a:gs pos="100000">
                  <a:srgbClr val="00CC66">
                    <a:gamma/>
                    <a:shade val="54118"/>
                    <a:invGamma/>
                  </a:srgb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6" name="Oval 47"/>
            <p:cNvSpPr>
              <a:spLocks noChangeArrowheads="1"/>
            </p:cNvSpPr>
            <p:nvPr/>
          </p:nvSpPr>
          <p:spPr bwMode="gray">
            <a:xfrm>
              <a:off x="941" y="2579"/>
              <a:ext cx="749" cy="750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gamma/>
                    <a:shade val="63529"/>
                    <a:invGamma/>
                  </a:srgbClr>
                </a:gs>
                <a:gs pos="100000">
                  <a:srgbClr val="00CC66">
                    <a:alpha val="0"/>
                  </a:srgb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7" name="Oval 48"/>
            <p:cNvSpPr>
              <a:spLocks noChangeArrowheads="1"/>
            </p:cNvSpPr>
            <p:nvPr/>
          </p:nvSpPr>
          <p:spPr bwMode="gray">
            <a:xfrm>
              <a:off x="981" y="2617"/>
              <a:ext cx="674" cy="67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8" name="Oval 49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46275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99" name="Oval 50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C0C0C0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0" name="Oval 51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shade val="79216"/>
                    <a:invGamma/>
                  </a:srgbClr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101" name="Oval 52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100000">
                  <a:srgbClr val="C0C0C0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</p:grpSp>
      <p:sp>
        <p:nvSpPr>
          <p:cNvPr id="5130" name="Text Box 53"/>
          <p:cNvSpPr txBox="1">
            <a:spLocks noChangeArrowheads="1"/>
          </p:cNvSpPr>
          <p:nvPr/>
        </p:nvSpPr>
        <p:spPr bwMode="gray">
          <a:xfrm>
            <a:off x="2459038" y="2540000"/>
            <a:ext cx="71278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3300"/>
                </a:solidFill>
              </a:rPr>
              <a:t>Chữ</a:t>
            </a:r>
          </a:p>
        </p:txBody>
      </p:sp>
      <p:grpSp>
        <p:nvGrpSpPr>
          <p:cNvPr id="80" name="Group 54"/>
          <p:cNvGrpSpPr>
            <a:grpSpLocks/>
          </p:cNvGrpSpPr>
          <p:nvPr/>
        </p:nvGrpSpPr>
        <p:grpSpPr bwMode="auto">
          <a:xfrm>
            <a:off x="3384768" y="4155744"/>
            <a:ext cx="1439862" cy="1439863"/>
            <a:chOff x="1685" y="3125"/>
            <a:chExt cx="907" cy="907"/>
          </a:xfrm>
          <a:effectLst>
            <a:reflection blurRad="6350" stA="52000" endA="300" endPos="35000" dir="5400000" sy="-100000" algn="bl" rotWithShape="0"/>
          </a:effectLst>
        </p:grpSpPr>
        <p:grpSp>
          <p:nvGrpSpPr>
            <p:cNvPr id="81" name="Group 55"/>
            <p:cNvGrpSpPr>
              <a:grpSpLocks/>
            </p:cNvGrpSpPr>
            <p:nvPr/>
          </p:nvGrpSpPr>
          <p:grpSpPr bwMode="auto">
            <a:xfrm>
              <a:off x="1685" y="3125"/>
              <a:ext cx="907" cy="907"/>
              <a:chOff x="2832" y="1728"/>
              <a:chExt cx="907" cy="907"/>
            </a:xfrm>
          </p:grpSpPr>
          <p:sp>
            <p:nvSpPr>
              <p:cNvPr id="83" name="Oval 56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tint val="0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4" name="Oval 57"/>
              <p:cNvSpPr>
                <a:spLocks noChangeArrowheads="1"/>
              </p:cNvSpPr>
              <p:nvPr/>
            </p:nvSpPr>
            <p:spPr bwMode="gray">
              <a:xfrm>
                <a:off x="2832" y="1728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alpha val="32001"/>
                    </a:srgbClr>
                  </a:gs>
                  <a:gs pos="100000">
                    <a:srgbClr val="3965E1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5" name="Oval 58"/>
              <p:cNvSpPr>
                <a:spLocks noChangeArrowheads="1"/>
              </p:cNvSpPr>
              <p:nvPr/>
            </p:nvSpPr>
            <p:spPr bwMode="gray">
              <a:xfrm>
                <a:off x="2889" y="1788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54118"/>
                      <a:invGamma/>
                    </a:srgbClr>
                  </a:gs>
                  <a:gs pos="50000">
                    <a:srgbClr val="3965E1"/>
                  </a:gs>
                  <a:gs pos="100000">
                    <a:srgbClr val="3965E1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6" name="Oval 59"/>
              <p:cNvSpPr>
                <a:spLocks noChangeArrowheads="1"/>
              </p:cNvSpPr>
              <p:nvPr/>
            </p:nvSpPr>
            <p:spPr bwMode="gray">
              <a:xfrm>
                <a:off x="2889" y="1794"/>
                <a:ext cx="787" cy="788"/>
              </a:xfrm>
              <a:prstGeom prst="ellipse">
                <a:avLst/>
              </a:prstGeom>
              <a:gradFill rotWithShape="1">
                <a:gsLst>
                  <a:gs pos="0">
                    <a:srgbClr val="3965E1">
                      <a:gamma/>
                      <a:shade val="66667"/>
                      <a:invGamma/>
                    </a:srgbClr>
                  </a:gs>
                  <a:gs pos="100000">
                    <a:srgbClr val="3965E1">
                      <a:alpha val="0"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87" name="Oval 60"/>
              <p:cNvSpPr>
                <a:spLocks noChangeArrowheads="1"/>
              </p:cNvSpPr>
              <p:nvPr/>
            </p:nvSpPr>
            <p:spPr bwMode="gray">
              <a:xfrm>
                <a:off x="2928" y="1833"/>
                <a:ext cx="709" cy="709"/>
              </a:xfrm>
              <a:prstGeom prst="ellipse">
                <a:avLst/>
              </a:prstGeom>
              <a:gradFill rotWithShape="1">
                <a:gsLst>
                  <a:gs pos="0">
                    <a:srgbClr val="3965E1"/>
                  </a:gs>
                  <a:gs pos="100000">
                    <a:srgbClr val="3965E1">
                      <a:gamma/>
                      <a:shade val="588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Arial" pitchFamily="34" charset="0"/>
                  <a:cs typeface="+mn-cs"/>
                </a:endParaRPr>
              </a:p>
            </p:txBody>
          </p:sp>
          <p:grpSp>
            <p:nvGrpSpPr>
              <p:cNvPr id="88" name="Group 61"/>
              <p:cNvGrpSpPr>
                <a:grpSpLocks/>
              </p:cNvGrpSpPr>
              <p:nvPr/>
            </p:nvGrpSpPr>
            <p:grpSpPr bwMode="auto">
              <a:xfrm>
                <a:off x="2946" y="1842"/>
                <a:ext cx="687" cy="688"/>
                <a:chOff x="4166" y="1706"/>
                <a:chExt cx="1252" cy="1252"/>
              </a:xfrm>
            </p:grpSpPr>
            <p:sp>
              <p:nvSpPr>
                <p:cNvPr id="89" name="Oval 62"/>
                <p:cNvSpPr>
                  <a:spLocks noChangeArrowheads="1"/>
                </p:cNvSpPr>
                <p:nvPr/>
              </p:nvSpPr>
              <p:spPr bwMode="gray">
                <a:xfrm>
                  <a:off x="4166" y="1706"/>
                  <a:ext cx="1252" cy="125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0" name="Oval 63"/>
                <p:cNvSpPr>
                  <a:spLocks noChangeArrowheads="1"/>
                </p:cNvSpPr>
                <p:nvPr/>
              </p:nvSpPr>
              <p:spPr bwMode="gray">
                <a:xfrm>
                  <a:off x="4182" y="1713"/>
                  <a:ext cx="1222" cy="122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1" name="Oval 64"/>
                <p:cNvSpPr>
                  <a:spLocks noChangeArrowheads="1"/>
                </p:cNvSpPr>
                <p:nvPr/>
              </p:nvSpPr>
              <p:spPr bwMode="gray">
                <a:xfrm>
                  <a:off x="4195" y="1725"/>
                  <a:ext cx="1162" cy="114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  <p:sp>
              <p:nvSpPr>
                <p:cNvPr id="92" name="Oval 65"/>
                <p:cNvSpPr>
                  <a:spLocks noChangeArrowheads="1"/>
                </p:cNvSpPr>
                <p:nvPr/>
              </p:nvSpPr>
              <p:spPr bwMode="gray">
                <a:xfrm>
                  <a:off x="4263" y="1757"/>
                  <a:ext cx="1033" cy="926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  <a:cs typeface="+mn-cs"/>
                  </a:endParaRPr>
                </a:p>
              </p:txBody>
            </p:sp>
          </p:grpSp>
        </p:grpSp>
        <p:sp>
          <p:nvSpPr>
            <p:cNvPr id="82" name="Text Box 66"/>
            <p:cNvSpPr txBox="1">
              <a:spLocks noChangeArrowheads="1"/>
            </p:cNvSpPr>
            <p:nvPr/>
          </p:nvSpPr>
          <p:spPr bwMode="gray">
            <a:xfrm>
              <a:off x="1903" y="3456"/>
              <a:ext cx="45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2000" b="1">
                  <a:solidFill>
                    <a:srgbClr val="004D86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sp>
        <p:nvSpPr>
          <p:cNvPr id="139" name="Hình Bầu dục 138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195263"/>
            <a:ext cx="3914775" cy="715962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AutoShape 3"/>
          <p:cNvSpPr>
            <a:spLocks noChangeArrowheads="1"/>
          </p:cNvSpPr>
          <p:nvPr/>
        </p:nvSpPr>
        <p:spPr bwMode="auto">
          <a:xfrm>
            <a:off x="7219950" y="2868613"/>
            <a:ext cx="162083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4" name="AutoShape 4"/>
          <p:cNvSpPr>
            <a:spLocks noChangeArrowheads="1"/>
          </p:cNvSpPr>
          <p:nvPr/>
        </p:nvSpPr>
        <p:spPr bwMode="auto">
          <a:xfrm>
            <a:off x="5524500" y="2868613"/>
            <a:ext cx="1611313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5" name="AutoShape 5"/>
          <p:cNvSpPr>
            <a:spLocks noChangeArrowheads="1"/>
          </p:cNvSpPr>
          <p:nvPr/>
        </p:nvSpPr>
        <p:spPr bwMode="auto">
          <a:xfrm>
            <a:off x="3841750" y="2868613"/>
            <a:ext cx="1563688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6" name="AutoShape 6"/>
          <p:cNvSpPr>
            <a:spLocks noChangeArrowheads="1"/>
          </p:cNvSpPr>
          <p:nvPr/>
        </p:nvSpPr>
        <p:spPr bwMode="auto">
          <a:xfrm>
            <a:off x="2135188" y="2868613"/>
            <a:ext cx="1620837" cy="2738437"/>
          </a:xfrm>
          <a:prstGeom prst="roundRect">
            <a:avLst>
              <a:gd name="adj" fmla="val 13745"/>
            </a:avLst>
          </a:prstGeom>
          <a:noFill/>
          <a:ln w="3810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2355850" y="1524000"/>
            <a:ext cx="5895975" cy="936625"/>
            <a:chOff x="624" y="1152"/>
            <a:chExt cx="4080" cy="720"/>
          </a:xfrm>
        </p:grpSpPr>
        <p:sp>
          <p:nvSpPr>
            <p:cNvPr id="168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1A72D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5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183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4" name="Rectangle 11"/>
              <p:cNvSpPr>
                <a:spLocks noChangeArrowheads="1"/>
              </p:cNvSpPr>
              <p:nvPr/>
            </p:nvSpPr>
            <p:spPr bwMode="gray">
              <a:xfrm>
                <a:off x="2049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5" name="Oval 12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6" name="Oval 13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0" name="Rectangle 14"/>
            <p:cNvSpPr>
              <a:spLocks noChangeArrowheads="1"/>
            </p:cNvSpPr>
            <p:nvPr/>
          </p:nvSpPr>
          <p:spPr bwMode="gray">
            <a:xfrm rot="3419336">
              <a:off x="1776" y="1153"/>
              <a:ext cx="672" cy="671"/>
            </a:xfrm>
            <a:prstGeom prst="rect">
              <a:avLst/>
            </a:prstGeom>
            <a:solidFill>
              <a:srgbClr val="E5730B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E5730B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7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179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0" name="Rectangle 17"/>
              <p:cNvSpPr>
                <a:spLocks noChangeArrowheads="1"/>
              </p:cNvSpPr>
              <p:nvPr/>
            </p:nvSpPr>
            <p:spPr bwMode="gray">
              <a:xfrm>
                <a:off x="2048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1" name="Oval 18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82" name="Oval 19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2" name="Rectangle 20"/>
            <p:cNvSpPr>
              <a:spLocks noChangeArrowheads="1"/>
            </p:cNvSpPr>
            <p:nvPr/>
          </p:nvSpPr>
          <p:spPr bwMode="gray">
            <a:xfrm rot="3419336">
              <a:off x="2880" y="1153"/>
              <a:ext cx="672" cy="671"/>
            </a:xfrm>
            <a:prstGeom prst="rect">
              <a:avLst/>
            </a:prstGeom>
            <a:gradFill rotWithShape="1">
              <a:gsLst>
                <a:gs pos="0">
                  <a:srgbClr val="1A72D2"/>
                </a:gs>
                <a:gs pos="100000">
                  <a:srgbClr val="1A72D2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1A72D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6169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175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6" name="Rectangle 23"/>
              <p:cNvSpPr>
                <a:spLocks noChangeArrowheads="1"/>
              </p:cNvSpPr>
              <p:nvPr/>
            </p:nvSpPr>
            <p:spPr bwMode="gray">
              <a:xfrm>
                <a:off x="2048" y="3442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7" name="Oval 24"/>
              <p:cNvSpPr>
                <a:spLocks noChangeArrowheads="1"/>
              </p:cNvSpPr>
              <p:nvPr/>
            </p:nvSpPr>
            <p:spPr bwMode="gray">
              <a:xfrm>
                <a:off x="2400" y="3442"/>
                <a:ext cx="71" cy="236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178" name="Oval 25"/>
              <p:cNvSpPr>
                <a:spLocks noChangeArrowheads="1"/>
              </p:cNvSpPr>
              <p:nvPr/>
            </p:nvSpPr>
            <p:spPr bwMode="gray">
              <a:xfrm>
                <a:off x="2438" y="3520"/>
                <a:ext cx="20" cy="68"/>
              </a:xfrm>
              <a:prstGeom prst="ellipse">
                <a:avLst/>
              </a:prstGeom>
              <a:gradFill rotWithShape="0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kern="0">
                  <a:solidFill>
                    <a:srgbClr val="000000"/>
                  </a:solidFill>
                  <a:latin typeface="Arial" pitchFamily="34" charset="0"/>
                  <a:cs typeface="+mn-cs"/>
                </a:endParaRPr>
              </a:p>
            </p:txBody>
          </p:sp>
        </p:grpSp>
        <p:sp>
          <p:nvSpPr>
            <p:cNvPr id="174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solidFill>
              <a:srgbClr val="E5730B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E5730B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rgbClr val="0000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87" name="Rectangle 27"/>
          <p:cNvSpPr>
            <a:spLocks noChangeArrowheads="1"/>
          </p:cNvSpPr>
          <p:nvPr/>
        </p:nvSpPr>
        <p:spPr bwMode="gray">
          <a:xfrm>
            <a:off x="2700338" y="1697038"/>
            <a:ext cx="2841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</a:t>
            </a:r>
          </a:p>
        </p:txBody>
      </p:sp>
      <p:sp>
        <p:nvSpPr>
          <p:cNvPr id="188" name="Rectangle 28"/>
          <p:cNvSpPr>
            <a:spLocks noChangeArrowheads="1"/>
          </p:cNvSpPr>
          <p:nvPr/>
        </p:nvSpPr>
        <p:spPr bwMode="gray">
          <a:xfrm>
            <a:off x="4314825" y="1649413"/>
            <a:ext cx="38258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II</a:t>
            </a:r>
          </a:p>
        </p:txBody>
      </p:sp>
      <p:sp>
        <p:nvSpPr>
          <p:cNvPr id="189" name="Rectangle 29"/>
          <p:cNvSpPr>
            <a:spLocks noChangeArrowheads="1"/>
          </p:cNvSpPr>
          <p:nvPr/>
        </p:nvSpPr>
        <p:spPr bwMode="gray">
          <a:xfrm>
            <a:off x="5880100" y="1670050"/>
            <a:ext cx="4826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III</a:t>
            </a:r>
          </a:p>
        </p:txBody>
      </p:sp>
      <p:sp>
        <p:nvSpPr>
          <p:cNvPr id="190" name="Rectangle 30"/>
          <p:cNvSpPr>
            <a:spLocks noChangeArrowheads="1"/>
          </p:cNvSpPr>
          <p:nvPr/>
        </p:nvSpPr>
        <p:spPr bwMode="gray">
          <a:xfrm>
            <a:off x="7472363" y="1709738"/>
            <a:ext cx="52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>
                <a:solidFill>
                  <a:srgbClr val="FFFFFF"/>
                </a:solidFill>
                <a:latin typeface="Arial" pitchFamily="34" charset="0"/>
                <a:cs typeface="+mn-cs"/>
              </a:rPr>
              <a:t>IV</a:t>
            </a:r>
          </a:p>
        </p:txBody>
      </p:sp>
      <p:sp>
        <p:nvSpPr>
          <p:cNvPr id="195" name="Text Box 14"/>
          <p:cNvSpPr txBox="1">
            <a:spLocks noChangeArrowheads="1"/>
          </p:cNvSpPr>
          <p:nvPr/>
        </p:nvSpPr>
        <p:spPr bwMode="auto">
          <a:xfrm>
            <a:off x="2336800" y="3330575"/>
            <a:ext cx="12176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203" name="Hình Bầu dục 202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4</a:t>
            </a: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014788" y="3330575"/>
            <a:ext cx="1217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721350" y="3330575"/>
            <a:ext cx="1217613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rgbClr val="001D3A"/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rgbClr val="001D3A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7421563" y="3330575"/>
            <a:ext cx="1217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chemeClr val="tx2">
                        <a:gamma/>
                        <a:tint val="48627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1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2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3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buFontTx/>
              <a:buChar char="•"/>
              <a:defRPr/>
            </a:pPr>
            <a:r>
              <a:rPr lang="en-US" sz="1400" b="1" i="1" kern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cs typeface="+mn-cs"/>
              </a:rPr>
              <a:t>Ý phụ 4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SzPct val="60000"/>
              <a:defRPr/>
            </a:pPr>
            <a:endParaRPr lang="en-US" sz="1400" b="1" i="1" kern="0">
              <a:solidFill>
                <a:schemeClr val="accent1">
                  <a:lumMod val="50000"/>
                </a:schemeClr>
              </a:solidFill>
              <a:latin typeface="Verdana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Freeform 3"/>
          <p:cNvSpPr>
            <a:spLocks noEditPoints="1"/>
          </p:cNvSpPr>
          <p:nvPr/>
        </p:nvSpPr>
        <p:spPr bwMode="gray">
          <a:xfrm>
            <a:off x="2514600" y="1690334"/>
            <a:ext cx="5943600" cy="4038600"/>
          </a:xfrm>
          <a:custGeom>
            <a:avLst/>
            <a:gdLst>
              <a:gd name="T0" fmla="*/ 1092 w 2820"/>
              <a:gd name="T1" fmla="*/ 50 h 2912"/>
              <a:gd name="T2" fmla="*/ 822 w 2820"/>
              <a:gd name="T3" fmla="*/ 168 h 2912"/>
              <a:gd name="T4" fmla="*/ 594 w 2820"/>
              <a:gd name="T5" fmla="*/ 300 h 2912"/>
              <a:gd name="T6" fmla="*/ 406 w 2820"/>
              <a:gd name="T7" fmla="*/ 446 h 2912"/>
              <a:gd name="T8" fmla="*/ 254 w 2820"/>
              <a:gd name="T9" fmla="*/ 604 h 2912"/>
              <a:gd name="T10" fmla="*/ 140 w 2820"/>
              <a:gd name="T11" fmla="*/ 772 h 2912"/>
              <a:gd name="T12" fmla="*/ 60 w 2820"/>
              <a:gd name="T13" fmla="*/ 944 h 2912"/>
              <a:gd name="T14" fmla="*/ 14 w 2820"/>
              <a:gd name="T15" fmla="*/ 1122 h 2912"/>
              <a:gd name="T16" fmla="*/ 0 w 2820"/>
              <a:gd name="T17" fmla="*/ 1300 h 2912"/>
              <a:gd name="T18" fmla="*/ 18 w 2820"/>
              <a:gd name="T19" fmla="*/ 1476 h 2912"/>
              <a:gd name="T20" fmla="*/ 64 w 2820"/>
              <a:gd name="T21" fmla="*/ 1650 h 2912"/>
              <a:gd name="T22" fmla="*/ 138 w 2820"/>
              <a:gd name="T23" fmla="*/ 1818 h 2912"/>
              <a:gd name="T24" fmla="*/ 238 w 2820"/>
              <a:gd name="T25" fmla="*/ 1978 h 2912"/>
              <a:gd name="T26" fmla="*/ 364 w 2820"/>
              <a:gd name="T27" fmla="*/ 2126 h 2912"/>
              <a:gd name="T28" fmla="*/ 512 w 2820"/>
              <a:gd name="T29" fmla="*/ 2262 h 2912"/>
              <a:gd name="T30" fmla="*/ 684 w 2820"/>
              <a:gd name="T31" fmla="*/ 2382 h 2912"/>
              <a:gd name="T32" fmla="*/ 874 w 2820"/>
              <a:gd name="T33" fmla="*/ 2484 h 2912"/>
              <a:gd name="T34" fmla="*/ 1086 w 2820"/>
              <a:gd name="T35" fmla="*/ 2564 h 2912"/>
              <a:gd name="T36" fmla="*/ 1314 w 2820"/>
              <a:gd name="T37" fmla="*/ 2622 h 2912"/>
              <a:gd name="T38" fmla="*/ 1558 w 2820"/>
              <a:gd name="T39" fmla="*/ 2654 h 2912"/>
              <a:gd name="T40" fmla="*/ 1818 w 2820"/>
              <a:gd name="T41" fmla="*/ 2658 h 2912"/>
              <a:gd name="T42" fmla="*/ 2090 w 2820"/>
              <a:gd name="T43" fmla="*/ 2632 h 2912"/>
              <a:gd name="T44" fmla="*/ 2374 w 2820"/>
              <a:gd name="T45" fmla="*/ 2574 h 2912"/>
              <a:gd name="T46" fmla="*/ 2544 w 2820"/>
              <a:gd name="T47" fmla="*/ 2912 h 2912"/>
              <a:gd name="T48" fmla="*/ 1868 w 2820"/>
              <a:gd name="T49" fmla="*/ 1552 h 2912"/>
              <a:gd name="T50" fmla="*/ 1956 w 2820"/>
              <a:gd name="T51" fmla="*/ 1914 h 2912"/>
              <a:gd name="T52" fmla="*/ 1788 w 2820"/>
              <a:gd name="T53" fmla="*/ 1936 h 2912"/>
              <a:gd name="T54" fmla="*/ 1616 w 2820"/>
              <a:gd name="T55" fmla="*/ 1934 h 2912"/>
              <a:gd name="T56" fmla="*/ 1442 w 2820"/>
              <a:gd name="T57" fmla="*/ 1912 h 2912"/>
              <a:gd name="T58" fmla="*/ 1272 w 2820"/>
              <a:gd name="T59" fmla="*/ 1872 h 2912"/>
              <a:gd name="T60" fmla="*/ 1108 w 2820"/>
              <a:gd name="T61" fmla="*/ 1812 h 2912"/>
              <a:gd name="T62" fmla="*/ 952 w 2820"/>
              <a:gd name="T63" fmla="*/ 1736 h 2912"/>
              <a:gd name="T64" fmla="*/ 810 w 2820"/>
              <a:gd name="T65" fmla="*/ 1646 h 2912"/>
              <a:gd name="T66" fmla="*/ 684 w 2820"/>
              <a:gd name="T67" fmla="*/ 1542 h 2912"/>
              <a:gd name="T68" fmla="*/ 578 w 2820"/>
              <a:gd name="T69" fmla="*/ 1428 h 2912"/>
              <a:gd name="T70" fmla="*/ 494 w 2820"/>
              <a:gd name="T71" fmla="*/ 1304 h 2912"/>
              <a:gd name="T72" fmla="*/ 438 w 2820"/>
              <a:gd name="T73" fmla="*/ 1170 h 2912"/>
              <a:gd name="T74" fmla="*/ 410 w 2820"/>
              <a:gd name="T75" fmla="*/ 1032 h 2912"/>
              <a:gd name="T76" fmla="*/ 416 w 2820"/>
              <a:gd name="T77" fmla="*/ 888 h 2912"/>
              <a:gd name="T78" fmla="*/ 460 w 2820"/>
              <a:gd name="T79" fmla="*/ 742 h 2912"/>
              <a:gd name="T80" fmla="*/ 544 w 2820"/>
              <a:gd name="T81" fmla="*/ 592 h 2912"/>
              <a:gd name="T82" fmla="*/ 670 w 2820"/>
              <a:gd name="T83" fmla="*/ 444 h 2912"/>
              <a:gd name="T84" fmla="*/ 844 w 2820"/>
              <a:gd name="T85" fmla="*/ 298 h 2912"/>
              <a:gd name="T86" fmla="*/ 1070 w 2820"/>
              <a:gd name="T87" fmla="*/ 154 h 2912"/>
              <a:gd name="T88" fmla="*/ 1348 w 2820"/>
              <a:gd name="T89" fmla="*/ 16 h 2912"/>
              <a:gd name="T90" fmla="*/ 1244 w 2820"/>
              <a:gd name="T91" fmla="*/ 0 h 2912"/>
              <a:gd name="T92" fmla="*/ 2820 w 2820"/>
              <a:gd name="T93" fmla="*/ 1934 h 2912"/>
              <a:gd name="T94" fmla="*/ 2820 w 2820"/>
              <a:gd name="T95" fmla="*/ 1934 h 2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lnTo>
                  <a:pt x="1244" y="0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rgbClr val="E5730B"/>
              </a:gs>
              <a:gs pos="100000">
                <a:srgbClr val="1A72D2"/>
              </a:gs>
            </a:gsLst>
            <a:lin ang="5400000" scaled="1"/>
          </a:gradFill>
          <a:ln>
            <a:noFill/>
          </a:ln>
          <a:effectLst>
            <a:outerShdw dist="206741" dir="8249373" algn="ctr" rotWithShape="0">
              <a:srgbClr val="C1D1D3">
                <a:alpha val="50000"/>
              </a:srgbClr>
            </a:outerShdw>
          </a:effectLst>
          <a:scene3d>
            <a:camera prst="orthographicFront"/>
            <a:lightRig rig="threePt" dir="t"/>
          </a:scene3d>
          <a:sp3d>
            <a:bevelT w="330200" h="203200"/>
            <a:bevelB w="127000" h="203200"/>
          </a:sp3d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5" name="Text Box 32"/>
          <p:cNvSpPr txBox="1">
            <a:spLocks noChangeArrowheads="1"/>
          </p:cNvSpPr>
          <p:nvPr/>
        </p:nvSpPr>
        <p:spPr bwMode="auto">
          <a:xfrm>
            <a:off x="7280275" y="3290888"/>
            <a:ext cx="1752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kern="0">
                <a:solidFill>
                  <a:srgbClr val="220D8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+mn-cs"/>
              </a:rPr>
              <a:t>Tiêu đề</a:t>
            </a:r>
            <a:endParaRPr lang="en-US" sz="3200" b="1" i="1" kern="0">
              <a:solidFill>
                <a:srgbClr val="220D8D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6" name="Oval 33"/>
          <p:cNvSpPr>
            <a:spLocks noChangeArrowheads="1"/>
          </p:cNvSpPr>
          <p:nvPr/>
        </p:nvSpPr>
        <p:spPr bwMode="gray">
          <a:xfrm rot="20876594">
            <a:off x="4457700" y="4702175"/>
            <a:ext cx="1766888" cy="666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7" name="Oval 34"/>
          <p:cNvSpPr>
            <a:spLocks noChangeArrowheads="1"/>
          </p:cNvSpPr>
          <p:nvPr/>
        </p:nvSpPr>
        <p:spPr bwMode="gray">
          <a:xfrm>
            <a:off x="4714875" y="344805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8" name="Oval 35"/>
          <p:cNvSpPr>
            <a:spLocks noChangeArrowheads="1"/>
          </p:cNvSpPr>
          <p:nvPr/>
        </p:nvSpPr>
        <p:spPr bwMode="gray">
          <a:xfrm>
            <a:off x="4735513" y="345757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49" name="Oval 36"/>
          <p:cNvSpPr>
            <a:spLocks noChangeArrowheads="1"/>
          </p:cNvSpPr>
          <p:nvPr/>
        </p:nvSpPr>
        <p:spPr bwMode="gray">
          <a:xfrm>
            <a:off x="4752975" y="347345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0" name="Oval 37"/>
          <p:cNvSpPr>
            <a:spLocks noChangeArrowheads="1"/>
          </p:cNvSpPr>
          <p:nvPr/>
        </p:nvSpPr>
        <p:spPr bwMode="gray">
          <a:xfrm>
            <a:off x="4845050" y="351790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1" name="Text Box 38"/>
          <p:cNvSpPr txBox="1">
            <a:spLocks noChangeArrowheads="1"/>
          </p:cNvSpPr>
          <p:nvPr/>
        </p:nvSpPr>
        <p:spPr bwMode="gray">
          <a:xfrm>
            <a:off x="5106988" y="4075113"/>
            <a:ext cx="9239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800" b="1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52" name="Oval 39"/>
          <p:cNvSpPr>
            <a:spLocks noChangeArrowheads="1"/>
          </p:cNvSpPr>
          <p:nvPr/>
        </p:nvSpPr>
        <p:spPr bwMode="gray">
          <a:xfrm rot="20827004">
            <a:off x="2651125" y="3844925"/>
            <a:ext cx="1427163" cy="6096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grpSp>
        <p:nvGrpSpPr>
          <p:cNvPr id="7181" name="Group 40"/>
          <p:cNvGrpSpPr>
            <a:grpSpLocks/>
          </p:cNvGrpSpPr>
          <p:nvPr/>
        </p:nvGrpSpPr>
        <p:grpSpPr bwMode="auto">
          <a:xfrm>
            <a:off x="2863850" y="2820988"/>
            <a:ext cx="1371600" cy="1441450"/>
            <a:chOff x="732" y="2112"/>
            <a:chExt cx="842" cy="860"/>
          </a:xfrm>
        </p:grpSpPr>
        <p:sp>
          <p:nvSpPr>
            <p:cNvPr id="154" name="Oval 41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5" name="Oval 42"/>
            <p:cNvSpPr>
              <a:spLocks noChangeArrowheads="1"/>
            </p:cNvSpPr>
            <p:nvPr/>
          </p:nvSpPr>
          <p:spPr bwMode="gray">
            <a:xfrm>
              <a:off x="743" y="2117"/>
              <a:ext cx="822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6" name="Oval 43"/>
            <p:cNvSpPr>
              <a:spLocks noChangeArrowheads="1"/>
            </p:cNvSpPr>
            <p:nvPr/>
          </p:nvSpPr>
          <p:spPr bwMode="gray">
            <a:xfrm>
              <a:off x="751" y="2125"/>
              <a:ext cx="782" cy="7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7" name="Oval 44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i="1" kern="0">
                <a:solidFill>
                  <a:srgbClr val="00206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58" name="Text Box 45"/>
            <p:cNvSpPr txBox="1">
              <a:spLocks noChangeArrowheads="1"/>
            </p:cNvSpPr>
            <p:nvPr/>
          </p:nvSpPr>
          <p:spPr bwMode="gray">
            <a:xfrm>
              <a:off x="890" y="2414"/>
              <a:ext cx="502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rgbClr val="002060"/>
                  </a:solidFill>
                  <a:latin typeface="Arial" pitchFamily="34" charset="0"/>
                  <a:cs typeface="+mn-cs"/>
                </a:rPr>
                <a:t>Chữ</a:t>
              </a:r>
            </a:p>
          </p:txBody>
        </p:sp>
      </p:grpSp>
      <p:sp>
        <p:nvSpPr>
          <p:cNvPr id="159" name="Oval 46"/>
          <p:cNvSpPr>
            <a:spLocks noChangeArrowheads="1"/>
          </p:cNvSpPr>
          <p:nvPr/>
        </p:nvSpPr>
        <p:spPr bwMode="gray">
          <a:xfrm>
            <a:off x="2514600" y="2316163"/>
            <a:ext cx="1066800" cy="53340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0" name="Oval 47"/>
          <p:cNvSpPr>
            <a:spLocks noChangeArrowheads="1"/>
          </p:cNvSpPr>
          <p:nvPr/>
        </p:nvSpPr>
        <p:spPr bwMode="gray">
          <a:xfrm>
            <a:off x="2743200" y="1709738"/>
            <a:ext cx="1023938" cy="10239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1" name="Oval 48"/>
          <p:cNvSpPr>
            <a:spLocks noChangeArrowheads="1"/>
          </p:cNvSpPr>
          <p:nvPr/>
        </p:nvSpPr>
        <p:spPr bwMode="gray">
          <a:xfrm>
            <a:off x="2755900" y="1714500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2" name="Oval 49"/>
          <p:cNvSpPr>
            <a:spLocks noChangeArrowheads="1"/>
          </p:cNvSpPr>
          <p:nvPr/>
        </p:nvSpPr>
        <p:spPr bwMode="gray">
          <a:xfrm>
            <a:off x="2767013" y="1725613"/>
            <a:ext cx="950912" cy="93345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1" name="Oval 50"/>
          <p:cNvSpPr>
            <a:spLocks noChangeArrowheads="1"/>
          </p:cNvSpPr>
          <p:nvPr/>
        </p:nvSpPr>
        <p:spPr bwMode="gray">
          <a:xfrm>
            <a:off x="2820988" y="1751013"/>
            <a:ext cx="847725" cy="7572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2" name="Text Box 51"/>
          <p:cNvSpPr txBox="1">
            <a:spLocks noChangeArrowheads="1"/>
          </p:cNvSpPr>
          <p:nvPr/>
        </p:nvSpPr>
        <p:spPr bwMode="gray">
          <a:xfrm>
            <a:off x="2935288" y="2058988"/>
            <a:ext cx="660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800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3" name="Oval 52"/>
          <p:cNvSpPr>
            <a:spLocks noChangeArrowheads="1"/>
          </p:cNvSpPr>
          <p:nvPr/>
        </p:nvSpPr>
        <p:spPr bwMode="gray">
          <a:xfrm>
            <a:off x="3938588" y="1690688"/>
            <a:ext cx="860425" cy="285750"/>
          </a:xfrm>
          <a:prstGeom prst="ellipse">
            <a:avLst/>
          </a:prstGeom>
          <a:solidFill>
            <a:srgbClr val="0F2145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4" name="Oval 53"/>
          <p:cNvSpPr>
            <a:spLocks noChangeArrowheads="1"/>
          </p:cNvSpPr>
          <p:nvPr/>
        </p:nvSpPr>
        <p:spPr bwMode="gray">
          <a:xfrm>
            <a:off x="4235450" y="1157288"/>
            <a:ext cx="682625" cy="682625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99" name="Oval 54"/>
          <p:cNvSpPr>
            <a:spLocks noChangeArrowheads="1"/>
          </p:cNvSpPr>
          <p:nvPr/>
        </p:nvSpPr>
        <p:spPr bwMode="gray">
          <a:xfrm>
            <a:off x="4244975" y="1160463"/>
            <a:ext cx="665163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0" name="Oval 55"/>
          <p:cNvSpPr>
            <a:spLocks noChangeArrowheads="1"/>
          </p:cNvSpPr>
          <p:nvPr/>
        </p:nvSpPr>
        <p:spPr bwMode="gray">
          <a:xfrm>
            <a:off x="4251325" y="1166813"/>
            <a:ext cx="633413" cy="622300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1" name="Oval 56"/>
          <p:cNvSpPr>
            <a:spLocks noChangeArrowheads="1"/>
          </p:cNvSpPr>
          <p:nvPr/>
        </p:nvSpPr>
        <p:spPr bwMode="gray">
          <a:xfrm>
            <a:off x="4287838" y="1185863"/>
            <a:ext cx="563562" cy="503237"/>
          </a:xfrm>
          <a:prstGeom prst="ellipse">
            <a:avLst/>
          </a:prstGeom>
          <a:gradFill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rgbClr val="0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2" name="Text Box 57"/>
          <p:cNvSpPr txBox="1">
            <a:spLocks noChangeArrowheads="1"/>
          </p:cNvSpPr>
          <p:nvPr/>
        </p:nvSpPr>
        <p:spPr bwMode="gray">
          <a:xfrm>
            <a:off x="4262438" y="1339850"/>
            <a:ext cx="606425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kern="0">
                <a:solidFill>
                  <a:srgbClr val="002060"/>
                </a:solidFill>
                <a:latin typeface="Arial" pitchFamily="34" charset="0"/>
                <a:cs typeface="+mn-cs"/>
              </a:rPr>
              <a:t>Chữ</a:t>
            </a:r>
            <a:endParaRPr lang="en-US" sz="1600" i="1" kern="0">
              <a:solidFill>
                <a:srgbClr val="00206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36950" y="195263"/>
            <a:ext cx="3914775" cy="715962"/>
          </a:xfrm>
        </p:spPr>
        <p:txBody>
          <a:bodyPr/>
          <a:lstStyle/>
          <a:p>
            <a:pPr algn="ctr">
              <a:defRPr/>
            </a:pPr>
            <a:r>
              <a:rPr lang="en-US" sz="3200" b="1" i="1" smtClean="0">
                <a:solidFill>
                  <a:schemeClr val="bg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Sơ đồ minh họa</a:t>
            </a:r>
            <a:endParaRPr lang="en-US" sz="3200" b="1" i="1">
              <a:solidFill>
                <a:schemeClr val="bg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Hình Bầu dục 206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Nhóm 4"/>
          <p:cNvGrpSpPr>
            <a:grpSpLocks/>
          </p:cNvGrpSpPr>
          <p:nvPr/>
        </p:nvGrpSpPr>
        <p:grpSpPr bwMode="auto">
          <a:xfrm>
            <a:off x="2438400" y="1752600"/>
            <a:ext cx="6034088" cy="3109913"/>
            <a:chOff x="2301086" y="1803472"/>
            <a:chExt cx="6526700" cy="3363967"/>
          </a:xfrm>
        </p:grpSpPr>
        <p:sp>
          <p:nvSpPr>
            <p:cNvPr id="2" name="Hình chữ nhật 1"/>
            <p:cNvSpPr/>
            <p:nvPr/>
          </p:nvSpPr>
          <p:spPr bwMode="auto">
            <a:xfrm rot="21122553">
              <a:off x="2301086" y="1803472"/>
              <a:ext cx="6526700" cy="336396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254000" dist="127000" dir="186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sp>
          <p:nvSpPr>
            <p:cNvPr id="42" name="Hình chữ nhật 41"/>
            <p:cNvSpPr/>
            <p:nvPr/>
          </p:nvSpPr>
          <p:spPr bwMode="auto">
            <a:xfrm rot="21122553">
              <a:off x="2465928" y="1995797"/>
              <a:ext cx="6200451" cy="29741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  <a:cs typeface="+mn-cs"/>
              </a:endParaRPr>
            </a:p>
          </p:txBody>
        </p:sp>
        <p:grpSp>
          <p:nvGrpSpPr>
            <p:cNvPr id="8201" name="Nhóm 2"/>
            <p:cNvGrpSpPr>
              <a:grpSpLocks/>
            </p:cNvGrpSpPr>
            <p:nvPr/>
          </p:nvGrpSpPr>
          <p:grpSpPr bwMode="auto">
            <a:xfrm>
              <a:off x="2622806" y="2958152"/>
              <a:ext cx="5862621" cy="762000"/>
              <a:chOff x="2182666" y="2743200"/>
              <a:chExt cx="5862621" cy="762000"/>
            </a:xfrm>
          </p:grpSpPr>
          <p:sp>
            <p:nvSpPr>
              <p:cNvPr id="8202" name="WordArt 3"/>
              <p:cNvSpPr>
                <a:spLocks noChangeArrowheads="1" noChangeShapeType="1" noTextEdit="1"/>
              </p:cNvSpPr>
              <p:nvPr/>
            </p:nvSpPr>
            <p:spPr bwMode="gray">
              <a:xfrm>
                <a:off x="2908300" y="2743200"/>
                <a:ext cx="4459288" cy="762000"/>
              </a:xfrm>
              <a:prstGeom prst="rect">
                <a:avLst/>
              </a:prstGeom>
            </p:spPr>
            <p:txBody>
              <a:bodyPr wrap="none" fromWordArt="1">
                <a:prstTxWarp prst="textDeflate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vi-VN" sz="5400" b="1" kern="10">
                    <a:ln w="2857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solidFill>
                      <a:srgbClr val="004D86"/>
                    </a:solidFill>
                    <a:effectLst>
                      <a:outerShdw dist="71842" dir="2700000" algn="ctr" rotWithShape="0">
                        <a:schemeClr val="bg2">
                          <a:alpha val="50000"/>
                        </a:schemeClr>
                      </a:outerShdw>
                    </a:effectLst>
                    <a:latin typeface="Verdana"/>
                    <a:ea typeface="Verdana"/>
                    <a:cs typeface="Verdana"/>
                  </a:rPr>
                  <a:t>Cảm ơn!</a:t>
                </a:r>
                <a:endParaRPr lang="en-US" sz="5400" b="1" kern="10">
                  <a:ln w="2857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rgbClr val="004D86"/>
                  </a:solidFill>
                  <a:effectLst>
                    <a:outerShdw dist="71842" dir="2700000" algn="ctr" rotWithShape="0">
                      <a:schemeClr val="bg2">
                        <a:alpha val="50000"/>
                      </a:schemeClr>
                    </a:outerShdw>
                  </a:effectLst>
                  <a:latin typeface="Verdana"/>
                  <a:ea typeface="Verdana"/>
                  <a:cs typeface="Verdana"/>
                </a:endParaRPr>
              </a:p>
            </p:txBody>
          </p:sp>
          <p:pic>
            <p:nvPicPr>
              <p:cNvPr id="8203" name="Picture 4" descr="p16_ss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82666" y="2847975"/>
                <a:ext cx="557213" cy="568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04" name="Picture 5" descr="p16_s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7511887" y="2801304"/>
                <a:ext cx="533400" cy="4270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54" name="Hình Bầu dục 53"/>
          <p:cNvSpPr/>
          <p:nvPr/>
        </p:nvSpPr>
        <p:spPr bwMode="auto">
          <a:xfrm>
            <a:off x="211138" y="6248400"/>
            <a:ext cx="533400" cy="533400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b="1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+mn-cs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0">
      <a:dk1>
        <a:srgbClr val="4D4D4D"/>
      </a:dk1>
      <a:lt1>
        <a:srgbClr val="FFFFFF"/>
      </a:lt1>
      <a:dk2>
        <a:srgbClr val="4D4D4D"/>
      </a:dk2>
      <a:lt2>
        <a:srgbClr val="DD6705"/>
      </a:lt2>
      <a:accent1>
        <a:srgbClr val="EB8B09"/>
      </a:accent1>
      <a:accent2>
        <a:srgbClr val="F5A437"/>
      </a:accent2>
      <a:accent3>
        <a:srgbClr val="FFFFFF"/>
      </a:accent3>
      <a:accent4>
        <a:srgbClr val="404040"/>
      </a:accent4>
      <a:accent5>
        <a:srgbClr val="F3C4AA"/>
      </a:accent5>
      <a:accent6>
        <a:srgbClr val="DE9431"/>
      </a:accent6>
      <a:hlink>
        <a:srgbClr val="FAB55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F2A016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DB9113"/>
        </a:accent6>
        <a:hlink>
          <a:srgbClr val="F7C91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CE5C16"/>
        </a:lt2>
        <a:accent1>
          <a:srgbClr val="E3852B"/>
        </a:accent1>
        <a:accent2>
          <a:srgbClr val="E79235"/>
        </a:accent2>
        <a:accent3>
          <a:srgbClr val="FFFFFF"/>
        </a:accent3>
        <a:accent4>
          <a:srgbClr val="404040"/>
        </a:accent4>
        <a:accent5>
          <a:srgbClr val="EFC2AC"/>
        </a:accent5>
        <a:accent6>
          <a:srgbClr val="D1842F"/>
        </a:accent6>
        <a:hlink>
          <a:srgbClr val="F09E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D5D16"/>
        </a:lt2>
        <a:accent1>
          <a:srgbClr val="ED5B10"/>
        </a:accent1>
        <a:accent2>
          <a:srgbClr val="F5A526"/>
        </a:accent2>
        <a:accent3>
          <a:srgbClr val="FFFFFF"/>
        </a:accent3>
        <a:accent4>
          <a:srgbClr val="404040"/>
        </a:accent4>
        <a:accent5>
          <a:srgbClr val="F4B5AA"/>
        </a:accent5>
        <a:accent6>
          <a:srgbClr val="DE9521"/>
        </a:accent6>
        <a:hlink>
          <a:srgbClr val="FABD4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B33617"/>
        </a:lt2>
        <a:accent1>
          <a:srgbClr val="DC6900"/>
        </a:accent1>
        <a:accent2>
          <a:srgbClr val="ED9500"/>
        </a:accent2>
        <a:accent3>
          <a:srgbClr val="FFFFFF"/>
        </a:accent3>
        <a:accent4>
          <a:srgbClr val="404040"/>
        </a:accent4>
        <a:accent5>
          <a:srgbClr val="EBB9AA"/>
        </a:accent5>
        <a:accent6>
          <a:srgbClr val="D78700"/>
        </a:accent6>
        <a:hlink>
          <a:srgbClr val="F8BE1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FE3902"/>
        </a:lt2>
        <a:accent1>
          <a:srgbClr val="FF6B03"/>
        </a:accent1>
        <a:accent2>
          <a:srgbClr val="FF8308"/>
        </a:accent2>
        <a:accent3>
          <a:srgbClr val="FFFFFF"/>
        </a:accent3>
        <a:accent4>
          <a:srgbClr val="404040"/>
        </a:accent4>
        <a:accent5>
          <a:srgbClr val="FFBAAA"/>
        </a:accent5>
        <a:accent6>
          <a:srgbClr val="E77606"/>
        </a:accent6>
        <a:hlink>
          <a:srgbClr val="FFA90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C75F06"/>
        </a:lt2>
        <a:accent1>
          <a:srgbClr val="E07D06"/>
        </a:accent1>
        <a:accent2>
          <a:srgbClr val="E5930D"/>
        </a:accent2>
        <a:accent3>
          <a:srgbClr val="FFFFFF"/>
        </a:accent3>
        <a:accent4>
          <a:srgbClr val="404040"/>
        </a:accent4>
        <a:accent5>
          <a:srgbClr val="EDBFAA"/>
        </a:accent5>
        <a:accent6>
          <a:srgbClr val="CF850B"/>
        </a:accent6>
        <a:hlink>
          <a:srgbClr val="F99F1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FAB55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F42C9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E90D0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1099D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DD6705"/>
        </a:lt2>
        <a:accent1>
          <a:srgbClr val="EB8B09"/>
        </a:accent1>
        <a:accent2>
          <a:srgbClr val="F5A437"/>
        </a:accent2>
        <a:accent3>
          <a:srgbClr val="FFFFFF"/>
        </a:accent3>
        <a:accent4>
          <a:srgbClr val="404040"/>
        </a:accent4>
        <a:accent5>
          <a:srgbClr val="F3C4AA"/>
        </a:accent5>
        <a:accent6>
          <a:srgbClr val="DE9431"/>
        </a:accent6>
        <a:hlink>
          <a:srgbClr val="B7ED2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128</TotalTime>
  <Words>150</Words>
  <Application>Microsoft Office PowerPoint</Application>
  <PresentationFormat>On-screen Show (4:3)</PresentationFormat>
  <Paragraphs>81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powerpoint-template</vt:lpstr>
      <vt:lpstr>Mẫu Slide Đẹp</vt:lpstr>
      <vt:lpstr>Sơ đồ minh họa</vt:lpstr>
      <vt:lpstr>Sơ đồ minh họa</vt:lpstr>
      <vt:lpstr>Sơ đồ minh họa</vt:lpstr>
      <vt:lpstr>Sơ đồ minh họa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Đẹp</dc:title>
  <dc:creator>Carcassonno</dc:creator>
  <cp:lastModifiedBy>Windows User</cp:lastModifiedBy>
  <cp:revision>13</cp:revision>
  <dcterms:created xsi:type="dcterms:W3CDTF">2013-03-14T07:40:30Z</dcterms:created>
  <dcterms:modified xsi:type="dcterms:W3CDTF">2015-05-22T16:06:36Z</dcterms:modified>
</cp:coreProperties>
</file>